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3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EC257-A4A7-48C3-9F0F-CF34EFCBC356}" type="datetimeFigureOut">
              <a:rPr lang="en-US" smtClean="0"/>
              <a:t>10/27/2009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BDECB8-951D-4157-9A8D-25DF1FC0294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28242-251A-42B4-BF26-A42A71B676AB}" type="datetimeFigureOut">
              <a:rPr lang="en-US" smtClean="0"/>
              <a:t>10/27/2009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00059-F9C5-4A6A-BDB7-E793B12E75B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28242-251A-42B4-BF26-A42A71B676AB}" type="datetimeFigureOut">
              <a:rPr lang="en-US" smtClean="0"/>
              <a:t>10/27/2009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00059-F9C5-4A6A-BDB7-E793B12E75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28242-251A-42B4-BF26-A42A71B676AB}" type="datetimeFigureOut">
              <a:rPr lang="en-US" smtClean="0"/>
              <a:t>10/27/2009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00059-F9C5-4A6A-BDB7-E793B12E75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28242-251A-42B4-BF26-A42A71B676AB}" type="datetimeFigureOut">
              <a:rPr lang="en-US" smtClean="0"/>
              <a:t>10/27/2009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00059-F9C5-4A6A-BDB7-E793B12E75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28242-251A-42B4-BF26-A42A71B676AB}" type="datetimeFigureOut">
              <a:rPr lang="en-US" smtClean="0"/>
              <a:t>10/27/2009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2000059-F9C5-4A6A-BDB7-E793B12E75B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28242-251A-42B4-BF26-A42A71B676AB}" type="datetimeFigureOut">
              <a:rPr lang="en-US" smtClean="0"/>
              <a:t>10/27/2009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00059-F9C5-4A6A-BDB7-E793B12E75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28242-251A-42B4-BF26-A42A71B676AB}" type="datetimeFigureOut">
              <a:rPr lang="en-US" smtClean="0"/>
              <a:t>10/27/2009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00059-F9C5-4A6A-BDB7-E793B12E75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28242-251A-42B4-BF26-A42A71B676AB}" type="datetimeFigureOut">
              <a:rPr lang="en-US" smtClean="0"/>
              <a:t>10/27/2009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00059-F9C5-4A6A-BDB7-E793B12E75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28242-251A-42B4-BF26-A42A71B676AB}" type="datetimeFigureOut">
              <a:rPr lang="en-US" smtClean="0"/>
              <a:t>10/27/2009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00059-F9C5-4A6A-BDB7-E793B12E75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28242-251A-42B4-BF26-A42A71B676AB}" type="datetimeFigureOut">
              <a:rPr lang="en-US" smtClean="0"/>
              <a:t>10/27/2009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00059-F9C5-4A6A-BDB7-E793B12E75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28242-251A-42B4-BF26-A42A71B676AB}" type="datetimeFigureOut">
              <a:rPr lang="en-US" smtClean="0"/>
              <a:t>10/27/2009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00059-F9C5-4A6A-BDB7-E793B12E75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0F28242-251A-42B4-BF26-A42A71B676AB}" type="datetimeFigureOut">
              <a:rPr lang="en-US" smtClean="0"/>
              <a:t>10/27/2009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2000059-F9C5-4A6A-BDB7-E793B12E75B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1607" y="278607"/>
            <a:ext cx="6300787" cy="630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Water on Mars</a:t>
            </a:r>
            <a:endParaRPr lang="en-U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err="1" smtClean="0"/>
              <a:t>Anastomosing</a:t>
            </a:r>
            <a:r>
              <a:rPr lang="en-US" b="0" dirty="0" smtClean="0"/>
              <a:t>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300" dirty="0" smtClean="0"/>
              <a:t>Branching and then Reconnecting</a:t>
            </a:r>
            <a:endParaRPr lang="en-US" sz="33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1600200"/>
            <a:ext cx="7086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/>
              <a:t>Islands in </a:t>
            </a:r>
            <a:r>
              <a:rPr lang="en-US" b="0" dirty="0" err="1" smtClean="0"/>
              <a:t>Anastomized</a:t>
            </a:r>
            <a:r>
              <a:rPr lang="en-US" b="0" dirty="0" smtClean="0"/>
              <a:t> Streams</a:t>
            </a:r>
            <a:endParaRPr lang="en-US" b="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23887" y="2477294"/>
            <a:ext cx="370522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62500" y="2515394"/>
            <a:ext cx="38100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Fast vs. Slow Formation</a:t>
            </a:r>
            <a:endParaRPr lang="en-US" b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3505200"/>
          </a:xfrm>
        </p:spPr>
        <p:txBody>
          <a:bodyPr/>
          <a:lstStyle/>
          <a:p>
            <a:r>
              <a:rPr lang="en-US" dirty="0" err="1" smtClean="0"/>
              <a:t>Anastomosing</a:t>
            </a:r>
            <a:r>
              <a:rPr lang="en-US" dirty="0" smtClean="0"/>
              <a:t> drainage usually the result of a flood event</a:t>
            </a:r>
          </a:p>
          <a:p>
            <a:r>
              <a:rPr lang="en-US" dirty="0" err="1" smtClean="0"/>
              <a:t>Dendritic</a:t>
            </a:r>
            <a:r>
              <a:rPr lang="en-US" dirty="0" smtClean="0"/>
              <a:t> drainage usually caused by erosion over time</a:t>
            </a:r>
          </a:p>
          <a:p>
            <a:r>
              <a:rPr lang="en-US" dirty="0" smtClean="0"/>
              <a:t>So… Which forms more “quickly” </a:t>
            </a:r>
          </a:p>
          <a:p>
            <a:r>
              <a:rPr lang="en-US" dirty="0" smtClean="0"/>
              <a:t>Note that there is some wriggle room in geomorphology… It does what it wants.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We Doing Today?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048000"/>
          </a:xfrm>
        </p:spPr>
        <p:txBody>
          <a:bodyPr/>
          <a:lstStyle/>
          <a:p>
            <a:r>
              <a:rPr lang="en-US" dirty="0" smtClean="0"/>
              <a:t>Characterizing some features on Mars</a:t>
            </a:r>
          </a:p>
          <a:p>
            <a:r>
              <a:rPr lang="en-US" dirty="0" smtClean="0"/>
              <a:t>Figuring out how much water must have flowed to create features using a </a:t>
            </a:r>
            <a:r>
              <a:rPr lang="en-US" dirty="0" err="1" smtClean="0"/>
              <a:t>lil</a:t>
            </a:r>
            <a:r>
              <a:rPr lang="en-US" dirty="0" smtClean="0"/>
              <a:t>’ </a:t>
            </a:r>
            <a:r>
              <a:rPr lang="en-US" dirty="0" err="1" smtClean="0"/>
              <a:t>guesstimation</a:t>
            </a:r>
            <a:endParaRPr lang="en-US" dirty="0" smtClean="0"/>
          </a:p>
          <a:p>
            <a:r>
              <a:rPr lang="en-US" dirty="0" smtClean="0"/>
              <a:t>Figuring out how old features are (CRATER COUNTING!)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64770" cy="1828800"/>
          </a:xfrm>
        </p:spPr>
        <p:txBody>
          <a:bodyPr/>
          <a:lstStyle/>
          <a:p>
            <a:r>
              <a:rPr lang="en-US" b="0" cap="none" dirty="0" smtClean="0"/>
              <a:t>Mars is full of </a:t>
            </a:r>
            <a:br>
              <a:rPr lang="en-US" b="0" cap="none" dirty="0" smtClean="0"/>
            </a:br>
            <a:r>
              <a:rPr lang="en-US" b="0" cap="none" dirty="0" smtClean="0"/>
              <a:t>cool surface features</a:t>
            </a:r>
            <a:endParaRPr lang="en-US" b="0" cap="none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810000"/>
            <a:ext cx="6400800" cy="1828800"/>
          </a:xfrm>
        </p:spPr>
        <p:txBody>
          <a:bodyPr/>
          <a:lstStyle/>
          <a:p>
            <a:r>
              <a:rPr lang="en-US" sz="3200" dirty="0" smtClean="0"/>
              <a:t>Lets look at some!</a:t>
            </a:r>
          </a:p>
          <a:p>
            <a:r>
              <a:rPr lang="en-US" dirty="0" smtClean="0"/>
              <a:t>(all images credit: Mike </a:t>
            </a:r>
            <a:r>
              <a:rPr lang="en-US" dirty="0" err="1" smtClean="0"/>
              <a:t>Sussman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The famous “Face on Mars”</a:t>
            </a:r>
            <a:endParaRPr lang="en-US" b="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19133" y="1447800"/>
            <a:ext cx="5905734" cy="444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 smtClean="0"/>
              <a:t>Now don’t get all excited…</a:t>
            </a:r>
            <a:endParaRPr lang="en-US" b="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763712"/>
            <a:ext cx="762000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 smtClean="0"/>
              <a:t>How Come We Missed These?</a:t>
            </a:r>
            <a:endParaRPr lang="en-US" b="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1828800"/>
            <a:ext cx="8063553" cy="387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Look harder!</a:t>
            </a:r>
            <a:endParaRPr lang="en-US" b="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00200"/>
            <a:ext cx="4953000" cy="2621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191000" y="4343400"/>
            <a:ext cx="424748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867400" y="23622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Panda!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1066800" y="4648200"/>
            <a:ext cx="2971800" cy="160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George Washington Screaming!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Kermit the Frog!</a:t>
            </a:r>
            <a:endParaRPr lang="en-US" b="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752600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Surface Water Flow Features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4500"/>
            <a:ext cx="8229600" cy="3429000"/>
          </a:xfrm>
        </p:spPr>
        <p:txBody>
          <a:bodyPr/>
          <a:lstStyle/>
          <a:p>
            <a:r>
              <a:rPr lang="en-US" dirty="0" smtClean="0"/>
              <a:t>Geological features suggest that at some point water must have flowed on the surface of Mars</a:t>
            </a:r>
          </a:p>
          <a:p>
            <a:r>
              <a:rPr lang="en-US" dirty="0" smtClean="0"/>
              <a:t>Why? Look like water features on Earth!</a:t>
            </a:r>
          </a:p>
          <a:p>
            <a:r>
              <a:rPr lang="en-US" dirty="0" smtClean="0"/>
              <a:t>Characterized by…</a:t>
            </a:r>
          </a:p>
          <a:p>
            <a:pPr lvl="1"/>
            <a:r>
              <a:rPr lang="en-US" sz="26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Dendritic</a:t>
            </a:r>
            <a:r>
              <a:rPr lang="en-US" sz="2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vs. </a:t>
            </a:r>
            <a:r>
              <a:rPr lang="en-US" sz="26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Anastomosing</a:t>
            </a:r>
            <a:r>
              <a:rPr lang="en-US" sz="2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Drainage</a:t>
            </a:r>
          </a:p>
          <a:p>
            <a:pPr lvl="1"/>
            <a:r>
              <a:rPr lang="en-US" sz="2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Fast Formation vs. Slow Formation</a:t>
            </a:r>
            <a:endParaRPr lang="en-US" sz="26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 smtClean="0"/>
              <a:t>Dendritic</a:t>
            </a:r>
            <a:r>
              <a:rPr lang="en-US" b="0" dirty="0" smtClean="0"/>
              <a:t> Patterns</a:t>
            </a:r>
            <a:endParaRPr lang="en-US" b="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659975" y="2351454"/>
            <a:ext cx="4038600" cy="302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4648200" y="2337488"/>
            <a:ext cx="4038600" cy="30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334000" y="6019800"/>
            <a:ext cx="2697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Dry Riverbed on Mars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52600" y="6019800"/>
            <a:ext cx="1926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River in Yemen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1">
      <a:dk1>
        <a:srgbClr val="FF9900"/>
      </a:dk1>
      <a:lt1>
        <a:srgbClr val="E59CA4"/>
      </a:lt1>
      <a:dk2>
        <a:srgbClr val="A50021"/>
      </a:dk2>
      <a:lt2>
        <a:srgbClr val="E59CA4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101</TotalTime>
  <Words>194</Words>
  <Application>Microsoft Office PowerPoint</Application>
  <PresentationFormat>On-screen Show (4:3)</PresentationFormat>
  <Paragraphs>31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Apex</vt:lpstr>
      <vt:lpstr>Water on Mars</vt:lpstr>
      <vt:lpstr>Mars is full of  cool surface features</vt:lpstr>
      <vt:lpstr>The famous “Face on Mars”</vt:lpstr>
      <vt:lpstr>Now don’t get all excited…</vt:lpstr>
      <vt:lpstr>How Come We Missed These?</vt:lpstr>
      <vt:lpstr>Look harder!</vt:lpstr>
      <vt:lpstr>Kermit the Frog!</vt:lpstr>
      <vt:lpstr>Surface Water Flow Features </vt:lpstr>
      <vt:lpstr>Dendritic Patterns</vt:lpstr>
      <vt:lpstr>Anastomosing:  Branching and then Reconnecting</vt:lpstr>
      <vt:lpstr>Islands in Anastomized Streams</vt:lpstr>
      <vt:lpstr>Fast vs. Slow Formation</vt:lpstr>
      <vt:lpstr>What Are We Doing Today?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on Mars</dc:title>
  <dc:creator>Your User Name</dc:creator>
  <cp:lastModifiedBy>Your User Name</cp:lastModifiedBy>
  <cp:revision>1</cp:revision>
  <dcterms:created xsi:type="dcterms:W3CDTF">2009-10-27T18:12:24Z</dcterms:created>
  <dcterms:modified xsi:type="dcterms:W3CDTF">2009-10-27T19:53:46Z</dcterms:modified>
</cp:coreProperties>
</file>