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8" r:id="rId4"/>
    <p:sldId id="259" r:id="rId5"/>
    <p:sldId id="257" r:id="rId6"/>
    <p:sldId id="260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AE4-732A-4041-B42D-22F71256349A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48F5-BFBD-4B96-81F3-817C69F229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AE4-732A-4041-B42D-22F71256349A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48F5-BFBD-4B96-81F3-817C69F22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AE4-732A-4041-B42D-22F71256349A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48F5-BFBD-4B96-81F3-817C69F22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AE4-732A-4041-B42D-22F71256349A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48F5-BFBD-4B96-81F3-817C69F22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AE4-732A-4041-B42D-22F71256349A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3648F5-BFBD-4B96-81F3-817C69F22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AE4-732A-4041-B42D-22F71256349A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48F5-BFBD-4B96-81F3-817C69F22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AE4-732A-4041-B42D-22F71256349A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48F5-BFBD-4B96-81F3-817C69F22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AE4-732A-4041-B42D-22F71256349A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48F5-BFBD-4B96-81F3-817C69F22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AE4-732A-4041-B42D-22F71256349A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48F5-BFBD-4B96-81F3-817C69F22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AE4-732A-4041-B42D-22F71256349A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48F5-BFBD-4B96-81F3-817C69F22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5AE4-732A-4041-B42D-22F71256349A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48F5-BFBD-4B96-81F3-817C69F22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6E5AE4-732A-4041-B42D-22F71256349A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3648F5-BFBD-4B96-81F3-817C69F229B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First, a few orders of business…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cap="smal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Ways to lose all 28 points </a:t>
            </a:r>
            <a:br>
              <a:rPr lang="en-US" sz="4000" cap="smal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4000" cap="smal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the plot</a:t>
            </a:r>
            <a:endParaRPr lang="en-US" sz="4000" cap="small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05050"/>
            <a:ext cx="8686800" cy="2724150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Turning in a sloppy </a:t>
            </a:r>
            <a: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plot, including:</a:t>
            </a:r>
            <a:endParaRPr lang="en-US" cap="small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Drawing Lines Using pen instead of pencil</a:t>
            </a:r>
          </a:p>
          <a:p>
            <a:pPr lvl="1"/>
            <a: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 drawing straight lines</a:t>
            </a:r>
          </a:p>
          <a:p>
            <a: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Getting the points we plot together wrong</a:t>
            </a:r>
          </a:p>
          <a:p>
            <a:r>
              <a:rPr lang="en-US" cap="small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Confusing eastern and western elongations</a:t>
            </a:r>
          </a:p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Experiment #6: 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The Orbit of Mercury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“A Dead, Inert World”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752600"/>
            <a:ext cx="3581400" cy="343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8862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Greatest Eastern and Western Elongations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3505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Times when Mercury has greatest angular separation from the Sun in the sky</a:t>
            </a:r>
          </a:p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Rises/sets ~2 hours before/after the Sun, so we can actually see Mercury!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4038600" cy="296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7239000" y="2971800"/>
            <a:ext cx="457200" cy="38100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Why Do We Care?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Can’t generally tell where interior planets are hanging out…  There is a contrast problem!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Where do you think those numbers in your textbook came from?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Let’s figure out the orbit of Mercury!!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586715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This Looks Like in the Sky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This Looks Like to God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642" y="1600200"/>
            <a:ext cx="642071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562600" y="35052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5295900" y="3390900"/>
            <a:ext cx="304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5257800" y="36576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7620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95400" y="46482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Western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Elongation: to 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RIGHT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of the Sun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Eastern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Elongation: to the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LEFT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of the Sun</a:t>
            </a:r>
            <a:endParaRPr lang="en-US" sz="24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On To Business…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38862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 will plot table 6.1 on the Elongations of Mercury, thus tracing its orbit</a:t>
            </a:r>
          </a:p>
          <a:p>
            <a:pPr marL="0" algn="ctr">
              <a:spcBef>
                <a:spcPts val="0"/>
              </a:spcBef>
              <a:buNone/>
            </a:pPr>
            <a:endParaRPr lang="en-US" dirty="0" smtClean="0">
              <a:ln w="3175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 smtClean="0">
                <a:ln w="31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 Earth moved around Sun (about 1 degree per day) while these measurements were taken, so swing your protractor around to match this rotation</a:t>
            </a:r>
          </a:p>
          <a:p>
            <a:r>
              <a:rPr lang="en-US" u="sng" dirty="0" smtClean="0">
                <a:ln w="31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Hint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Label your points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213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First, a few orders of business…</vt:lpstr>
      <vt:lpstr>Experiment #6:  The Orbit of Mercury</vt:lpstr>
      <vt:lpstr>“A Dead, Inert World”</vt:lpstr>
      <vt:lpstr>Greatest Eastern and Western Elongations</vt:lpstr>
      <vt:lpstr>Why Do We Care?</vt:lpstr>
      <vt:lpstr>What This Looks Like in the Sky</vt:lpstr>
      <vt:lpstr>What This Looks Like to God</vt:lpstr>
      <vt:lpstr>Slide 8</vt:lpstr>
      <vt:lpstr>On To Business…</vt:lpstr>
      <vt:lpstr>Ways to lose all 28 points  for the plot</vt:lpstr>
    </vt:vector>
  </TitlesOfParts>
  <Company>New Mexico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mccleary</dc:creator>
  <cp:lastModifiedBy>mccleary</cp:lastModifiedBy>
  <cp:revision>12</cp:revision>
  <dcterms:created xsi:type="dcterms:W3CDTF">2009-09-29T16:26:31Z</dcterms:created>
  <dcterms:modified xsi:type="dcterms:W3CDTF">2009-09-29T18:17:40Z</dcterms:modified>
</cp:coreProperties>
</file>