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47215-F831-42F2-97B3-8CE781544ADF}" type="datetimeFigureOut">
              <a:rPr lang="en-US" smtClean="0"/>
              <a:t>11/3/2009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B48A2-BAE1-4AE0-BD14-EBB0B24CEE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Heat Loss from Io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an Io?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r>
              <a:rPr lang="en-US" dirty="0" smtClean="0"/>
              <a:t>Io is one of Jupiter’s largest moons</a:t>
            </a:r>
          </a:p>
          <a:p>
            <a:r>
              <a:rPr lang="en-US" dirty="0" smtClean="0"/>
              <a:t>Most volcanically active body in the solar system</a:t>
            </a:r>
          </a:p>
          <a:p>
            <a:r>
              <a:rPr lang="en-US" dirty="0" smtClean="0"/>
              <a:t>Reshapes itself at least every 8 years =&gt; 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828800"/>
            <a:ext cx="443522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 Blackbody?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Technically, refers to light in a thermodynamic equilibrium (???) but for us:</a:t>
            </a:r>
          </a:p>
          <a:p>
            <a:r>
              <a:rPr lang="en-US" dirty="0" smtClean="0"/>
              <a:t>Anything governed by the following laws: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endParaRPr lang="en-US" dirty="0"/>
          </a:p>
          <a:p>
            <a:r>
              <a:rPr lang="en-US" dirty="0" smtClean="0"/>
              <a:t>Let’s look at a picture…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200400" y="3352800"/>
          <a:ext cx="2378075" cy="1760538"/>
        </p:xfrm>
        <a:graphic>
          <a:graphicData uri="http://schemas.openxmlformats.org/presentationml/2006/ole">
            <p:oleObj spid="_x0000_s2051" name="Equation" r:id="rId3" imgW="685800" imgH="609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Blackbody Curve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9495" y="1295400"/>
            <a:ext cx="6645010" cy="4495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WTH does this have to do with Io?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surface of Io can be modeled as a blackbody!</a:t>
            </a:r>
          </a:p>
          <a:p>
            <a:r>
              <a:rPr lang="en-US" dirty="0" smtClean="0"/>
              <a:t>We can use those laws to figure out how hot this moon </a:t>
            </a:r>
            <a:r>
              <a:rPr lang="en-US" b="1" dirty="0" smtClean="0"/>
              <a:t>598 392 000 kilometers </a:t>
            </a:r>
            <a:r>
              <a:rPr lang="en-US" dirty="0" smtClean="0"/>
              <a:t> away is!</a:t>
            </a:r>
          </a:p>
          <a:p>
            <a:pPr algn="ctr">
              <a:buNone/>
            </a:pPr>
            <a:r>
              <a:rPr lang="en-US" sz="3600" b="1" u="sng" dirty="0" smtClean="0"/>
              <a:t>Our goal for today</a:t>
            </a:r>
            <a:r>
              <a:rPr lang="en-US" sz="3600" b="1" dirty="0" smtClean="0"/>
              <a:t>: determine the temperature of different regions of Io using blackbody laws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98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Microsoft Equation 3.0</vt:lpstr>
      <vt:lpstr>Heat Loss from Io</vt:lpstr>
      <vt:lpstr>What’s an Io? </vt:lpstr>
      <vt:lpstr>What’s a Blackbody?</vt:lpstr>
      <vt:lpstr>A Blackbody Curve</vt:lpstr>
      <vt:lpstr>WTH does this have to do with Io?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 Loss from Io</dc:title>
  <dc:creator>Your User Name</dc:creator>
  <cp:lastModifiedBy>Your User Name</cp:lastModifiedBy>
  <cp:revision>1</cp:revision>
  <dcterms:created xsi:type="dcterms:W3CDTF">2009-11-03T19:27:32Z</dcterms:created>
  <dcterms:modified xsi:type="dcterms:W3CDTF">2009-11-03T23:22:45Z</dcterms:modified>
</cp:coreProperties>
</file>