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FF5E-B2F5-4E16-B602-40B2ED22DC50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563D-B8A6-436C-AD5E-F5B09595B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FF5E-B2F5-4E16-B602-40B2ED22DC50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563D-B8A6-436C-AD5E-F5B09595B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FF5E-B2F5-4E16-B602-40B2ED22DC50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563D-B8A6-436C-AD5E-F5B09595B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FF5E-B2F5-4E16-B602-40B2ED22DC50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563D-B8A6-436C-AD5E-F5B09595B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FF5E-B2F5-4E16-B602-40B2ED22DC50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563D-B8A6-436C-AD5E-F5B09595B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FF5E-B2F5-4E16-B602-40B2ED22DC50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563D-B8A6-436C-AD5E-F5B09595B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FF5E-B2F5-4E16-B602-40B2ED22DC50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563D-B8A6-436C-AD5E-F5B09595B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FF5E-B2F5-4E16-B602-40B2ED22DC50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563D-B8A6-436C-AD5E-F5B09595B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FF5E-B2F5-4E16-B602-40B2ED22DC50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563D-B8A6-436C-AD5E-F5B09595B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FF5E-B2F5-4E16-B602-40B2ED22DC50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563D-B8A6-436C-AD5E-F5B09595B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FF5E-B2F5-4E16-B602-40B2ED22DC50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563D-B8A6-436C-AD5E-F5B09595B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FF5E-B2F5-4E16-B602-40B2ED22DC50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563D-B8A6-436C-AD5E-F5B09595BCA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Experiment 11:  </a:t>
            </a:r>
            <a:br>
              <a:rPr lang="en-US" dirty="0" smtClean="0"/>
            </a:br>
            <a:r>
              <a:rPr lang="en-US" dirty="0" smtClean="0"/>
              <a:t>The Surface of The Moon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the Moon Look that 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a meteor impacts lunar surface.  </a:t>
            </a:r>
          </a:p>
          <a:p>
            <a:r>
              <a:rPr lang="en-US" dirty="0" smtClean="0"/>
              <a:t>This </a:t>
            </a:r>
            <a:r>
              <a:rPr lang="en-US" i="1" dirty="0" smtClean="0"/>
              <a:t>displaces</a:t>
            </a:r>
            <a:r>
              <a:rPr lang="en-US" dirty="0" smtClean="0"/>
              <a:t> part of the Moon’s surface, pushing it up higher than the rest</a:t>
            </a:r>
            <a:endParaRPr lang="en-US" dirty="0"/>
          </a:p>
          <a:p>
            <a:r>
              <a:rPr lang="en-US" dirty="0" smtClean="0"/>
              <a:t>Other material spreads away from edge: </a:t>
            </a:r>
            <a:r>
              <a:rPr lang="en-US" i="1" dirty="0" smtClean="0"/>
              <a:t>rays</a:t>
            </a:r>
          </a:p>
          <a:p>
            <a:r>
              <a:rPr lang="en-US" dirty="0" smtClean="0"/>
              <a:t>Sometimes, molten rock falls back in to center of crater creating an isolated mountain or </a:t>
            </a:r>
            <a:r>
              <a:rPr lang="en-US" i="1" dirty="0" smtClean="0"/>
              <a:t>central peak</a:t>
            </a:r>
          </a:p>
          <a:p>
            <a:r>
              <a:rPr lang="en-US" i="1" dirty="0" smtClean="0"/>
              <a:t>Maria</a:t>
            </a:r>
            <a:r>
              <a:rPr lang="en-US" dirty="0" smtClean="0"/>
              <a:t>: special consideration…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it’s a particularly big meteor, the impact cracks open the Moon’s crust</a:t>
            </a:r>
          </a:p>
          <a:p>
            <a:r>
              <a:rPr lang="en-US" dirty="0" smtClean="0"/>
              <a:t>Lunar magma!  It seeps out through cracks and fills in crater, creating a smooth, dark sea.</a:t>
            </a:r>
            <a:endParaRPr lang="en-US" dirty="0"/>
          </a:p>
        </p:txBody>
      </p:sp>
      <p:pic>
        <p:nvPicPr>
          <p:cNvPr id="7" name="Content Placeholder 6" descr="vltmo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528211" y="2329790"/>
            <a:ext cx="4377531" cy="291835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the Features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1750" y="1600200"/>
            <a:ext cx="4820500" cy="473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Old is This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133600"/>
          </a:xfrm>
        </p:spPr>
        <p:txBody>
          <a:bodyPr/>
          <a:lstStyle/>
          <a:p>
            <a:r>
              <a:rPr lang="en-US" dirty="0" smtClean="0"/>
              <a:t>No erosion on moon…</a:t>
            </a:r>
          </a:p>
          <a:p>
            <a:r>
              <a:rPr lang="en-US" dirty="0" smtClean="0"/>
              <a:t>Assuming a constant rate of meteor impact, the more craters a thing has, the older it is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Theories of Moon formation.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en-US" sz="12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 </a:t>
            </a:r>
            <a:r>
              <a:rPr kumimoji="0" lang="en-US" sz="1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050" name="Picture 2" descr="http://astronomy.nmsu.edu/msussman/MoonImaging/si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2295525" cy="2028825"/>
          </a:xfrm>
          <a:prstGeom prst="rect">
            <a:avLst/>
          </a:prstGeom>
          <a:noFill/>
        </p:spPr>
      </p:pic>
      <p:pic>
        <p:nvPicPr>
          <p:cNvPr id="2051" name="Picture 3" descr="http://astronomy.nmsu.edu/msussman/MoonImaging/fiss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362200"/>
            <a:ext cx="1847850" cy="2047875"/>
          </a:xfrm>
          <a:prstGeom prst="rect">
            <a:avLst/>
          </a:prstGeom>
          <a:noFill/>
        </p:spPr>
      </p:pic>
      <p:pic>
        <p:nvPicPr>
          <p:cNvPr id="2052" name="Picture 4" descr="http://astronomy.nmsu.edu/msussman/MoonImaging/cap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286000"/>
            <a:ext cx="2419350" cy="2066925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the Moon Form?</a:t>
            </a:r>
            <a:br>
              <a:rPr lang="en-US" dirty="0" smtClean="0"/>
            </a:br>
            <a:r>
              <a:rPr lang="en-US" dirty="0" smtClean="0"/>
              <a:t>Some Theories…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SISTER THEORY</a:t>
            </a:r>
          </a:p>
          <a:p>
            <a:pPr algn="ctr"/>
            <a:r>
              <a:rPr lang="en-US" sz="2400" dirty="0" smtClean="0"/>
              <a:t>Moon formed right alongside Earth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4648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FISSION THEORY</a:t>
            </a:r>
          </a:p>
          <a:p>
            <a:pPr algn="ctr"/>
            <a:r>
              <a:rPr lang="en-US" sz="2400" dirty="0" smtClean="0"/>
              <a:t>Earth was spinning so fast, Moon spun off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45720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CAPTURE THEORY</a:t>
            </a:r>
          </a:p>
          <a:p>
            <a:pPr algn="ctr"/>
            <a:r>
              <a:rPr lang="en-US" sz="2400" dirty="0" smtClean="0"/>
              <a:t>Earth gravitationally captured a passing asteroid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Impact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large body smashed into Earth!  BAM!</a:t>
            </a:r>
          </a:p>
          <a:p>
            <a:r>
              <a:rPr lang="en-US" dirty="0" smtClean="0"/>
              <a:t>Resulting impact melted surface of Earth and sent material flying into space</a:t>
            </a:r>
          </a:p>
          <a:p>
            <a:r>
              <a:rPr lang="en-US" dirty="0" smtClean="0"/>
              <a:t>Most of this stuff was from crust and mantle</a:t>
            </a:r>
          </a:p>
          <a:p>
            <a:r>
              <a:rPr lang="en-US" dirty="0" smtClean="0"/>
              <a:t>This stuff eventually coalesced into the Moon</a:t>
            </a:r>
          </a:p>
          <a:p>
            <a:pPr algn="ctr">
              <a:buNone/>
            </a:pPr>
            <a:r>
              <a:rPr lang="en-US" dirty="0" smtClean="0"/>
              <a:t>WHY DO SCIENTISTS BELIEVE THIS?</a:t>
            </a:r>
          </a:p>
          <a:p>
            <a:pPr algn="ctr">
              <a:buNone/>
            </a:pPr>
            <a:r>
              <a:rPr lang="en-US" smtClean="0"/>
              <a:t>CHEMICAL COMPOSITION OF MOON!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223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Experiment 11:   The Surface of The Moon</vt:lpstr>
      <vt:lpstr>Why Does the Moon Look that Way?</vt:lpstr>
      <vt:lpstr>Maria</vt:lpstr>
      <vt:lpstr>Name the Features</vt:lpstr>
      <vt:lpstr>So How Old is This Stuff?</vt:lpstr>
      <vt:lpstr>How Did the Moon Form? Some Theories…</vt:lpstr>
      <vt:lpstr>Giant Impact Theory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Your User Name</cp:lastModifiedBy>
  <cp:revision>7</cp:revision>
  <dcterms:created xsi:type="dcterms:W3CDTF">2009-10-20T18:25:54Z</dcterms:created>
  <dcterms:modified xsi:type="dcterms:W3CDTF">2009-10-20T22:10:04Z</dcterms:modified>
</cp:coreProperties>
</file>