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CEA"/>
    <a:srgbClr val="B526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AC40C7-DB1D-45F0-80CE-14D30D7DF818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D939E9-2E29-4239-BC0D-0E62708CC6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Building a comet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What’s a Comet Made of?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95600"/>
          </a:xfrm>
        </p:spPr>
        <p:txBody>
          <a:bodyPr/>
          <a:lstStyle/>
          <a:p>
            <a:r>
              <a:rPr lang="en-US" dirty="0" smtClean="0"/>
              <a:t>“dirty snowball” model</a:t>
            </a:r>
          </a:p>
          <a:p>
            <a:r>
              <a:rPr lang="en-US" dirty="0" smtClean="0"/>
              <a:t>Composed of :</a:t>
            </a:r>
          </a:p>
          <a:p>
            <a:pPr lvl="1"/>
            <a:r>
              <a:rPr lang="en-US" dirty="0" smtClean="0"/>
              <a:t>Ices: water, CO</a:t>
            </a:r>
            <a:r>
              <a:rPr lang="en-US" baseline="-25000" dirty="0" smtClean="0"/>
              <a:t>2</a:t>
            </a:r>
            <a:r>
              <a:rPr lang="en-US" dirty="0" smtClean="0"/>
              <a:t> and others</a:t>
            </a:r>
          </a:p>
          <a:p>
            <a:pPr lvl="1"/>
            <a:r>
              <a:rPr lang="en-US" dirty="0" smtClean="0"/>
              <a:t>Gases: </a:t>
            </a:r>
            <a:r>
              <a:rPr lang="en-US" dirty="0" smtClean="0"/>
              <a:t>water, </a:t>
            </a:r>
            <a:r>
              <a:rPr lang="en-US" dirty="0" smtClean="0"/>
              <a:t>CO</a:t>
            </a:r>
            <a:r>
              <a:rPr lang="en-US" baseline="-25000" dirty="0" smtClean="0"/>
              <a:t>2,</a:t>
            </a:r>
            <a:r>
              <a:rPr lang="en-US" dirty="0" smtClean="0"/>
              <a:t> CO, O</a:t>
            </a:r>
            <a:r>
              <a:rPr lang="en-US" baseline="-25000" dirty="0" smtClean="0"/>
              <a:t>2</a:t>
            </a:r>
            <a:r>
              <a:rPr lang="en-US" dirty="0" smtClean="0"/>
              <a:t> and some simple organics</a:t>
            </a:r>
          </a:p>
          <a:p>
            <a:pPr lvl="1"/>
            <a:r>
              <a:rPr lang="en-US" dirty="0" smtClean="0"/>
              <a:t>Tiny dust particles (organic and inorganic)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Components of a Comet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447800"/>
            <a:ext cx="80010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" name="Oval 5"/>
          <p:cNvSpPr/>
          <p:nvPr/>
        </p:nvSpPr>
        <p:spPr>
          <a:xfrm rot="3215990">
            <a:off x="3521289" y="3380632"/>
            <a:ext cx="7620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4191000"/>
            <a:ext cx="381000" cy="381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0800000" flipH="1">
            <a:off x="4343400" y="2286000"/>
            <a:ext cx="3407487" cy="1664987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</p:cNvCxnSpPr>
          <p:nvPr/>
        </p:nvCxnSpPr>
        <p:spPr>
          <a:xfrm rot="10800000" flipH="1">
            <a:off x="3352096" y="1676400"/>
            <a:ext cx="1981903" cy="2460958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14800" y="1752600"/>
            <a:ext cx="3276600" cy="21336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229100" y="1562100"/>
            <a:ext cx="1905000" cy="18288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57600" y="3429000"/>
            <a:ext cx="609600" cy="6096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24400" y="1676400"/>
            <a:ext cx="3429000" cy="17526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971800" y="4572000"/>
            <a:ext cx="3048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343400" y="1981200"/>
            <a:ext cx="1752600" cy="14478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95800" y="1981200"/>
            <a:ext cx="3200400" cy="15240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76800" y="1828800"/>
            <a:ext cx="1828800" cy="13716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4724400" y="3200400"/>
            <a:ext cx="152400" cy="762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95800" y="2514600"/>
            <a:ext cx="3048000" cy="12192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2171700" y="2476500"/>
            <a:ext cx="1752600" cy="762000"/>
          </a:xfrm>
          <a:prstGeom prst="line">
            <a:avLst/>
          </a:prstGeom>
          <a:ln w="25400">
            <a:solidFill>
              <a:srgbClr val="260CEA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810000" y="3352800"/>
            <a:ext cx="1588" cy="1588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1714500" y="2324100"/>
            <a:ext cx="2133600" cy="1143000"/>
          </a:xfrm>
          <a:prstGeom prst="line">
            <a:avLst/>
          </a:prstGeom>
          <a:ln w="25400">
            <a:solidFill>
              <a:srgbClr val="260CEA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2133600" y="2209800"/>
            <a:ext cx="2286000" cy="609600"/>
          </a:xfrm>
          <a:prstGeom prst="line">
            <a:avLst/>
          </a:prstGeom>
          <a:ln w="25400">
            <a:solidFill>
              <a:srgbClr val="260CEA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1333500" y="2019300"/>
            <a:ext cx="2209800" cy="1828800"/>
          </a:xfrm>
          <a:prstGeom prst="line">
            <a:avLst/>
          </a:prstGeom>
          <a:ln w="25400">
            <a:solidFill>
              <a:srgbClr val="260CEA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00600" y="57912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572587">
            <a:off x="791106" y="3179685"/>
            <a:ext cx="27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Gas or Ion Tail</a:t>
            </a:r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 rot="20436484">
            <a:off x="5055342" y="345383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Dust Tail</a:t>
            </a:r>
            <a:endParaRPr lang="en-US" sz="2200" dirty="0"/>
          </a:p>
        </p:txBody>
      </p:sp>
      <p:sp>
        <p:nvSpPr>
          <p:cNvPr id="69" name="TextBox 68"/>
          <p:cNvSpPr txBox="1"/>
          <p:nvPr/>
        </p:nvSpPr>
        <p:spPr>
          <a:xfrm>
            <a:off x="4191000" y="4267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Coma</a:t>
            </a:r>
            <a:endParaRPr lang="en-US" sz="2200" dirty="0"/>
          </a:p>
        </p:txBody>
      </p:sp>
      <p:sp>
        <p:nvSpPr>
          <p:cNvPr id="70" name="TextBox 69"/>
          <p:cNvSpPr txBox="1"/>
          <p:nvPr/>
        </p:nvSpPr>
        <p:spPr>
          <a:xfrm>
            <a:off x="3124200" y="4800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Nucleus</a:t>
            </a:r>
            <a:endParaRPr lang="en-US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5715000" y="60198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 SUN!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Where do Comets Come from?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713300" cy="49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All Comets Go to Heaven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Comets don’t last forever…</a:t>
            </a:r>
          </a:p>
          <a:p>
            <a:r>
              <a:rPr lang="en-US" dirty="0" smtClean="0"/>
              <a:t>The ice on short range comets eventually melts away</a:t>
            </a:r>
          </a:p>
          <a:p>
            <a:r>
              <a:rPr lang="en-US" dirty="0" smtClean="0"/>
              <a:t>Long range comets may leave solar system altogether</a:t>
            </a:r>
          </a:p>
          <a:p>
            <a:r>
              <a:rPr lang="en-US" dirty="0" smtClean="0"/>
              <a:t>Either may slam into a larger body (internal strength…)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a “dirty snowball” slams into something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477000" cy="5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7800" y="2667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pwnt</a:t>
            </a:r>
            <a:endParaRPr lang="en-US" sz="72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25400">
          <a:solidFill>
            <a:srgbClr val="260CEA"/>
          </a:solidFill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114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Building a comet</vt:lpstr>
      <vt:lpstr>What’s a Comet Made of?</vt:lpstr>
      <vt:lpstr>Components of a Comet</vt:lpstr>
      <vt:lpstr>Slide 4</vt:lpstr>
      <vt:lpstr>Where do Comets Come from?</vt:lpstr>
      <vt:lpstr>All Comets Go to Heaven</vt:lpstr>
      <vt:lpstr>When a “dirty snowball” slams into something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comet</dc:title>
  <dc:creator>Your User Name</dc:creator>
  <cp:lastModifiedBy>Your User Name</cp:lastModifiedBy>
  <cp:revision>1</cp:revision>
  <dcterms:created xsi:type="dcterms:W3CDTF">2009-11-10T18:18:33Z</dcterms:created>
  <dcterms:modified xsi:type="dcterms:W3CDTF">2009-11-10T19:13:20Z</dcterms:modified>
</cp:coreProperties>
</file>