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7" r:id="rId3"/>
    <p:sldId id="288" r:id="rId4"/>
    <p:sldId id="289" r:id="rId5"/>
    <p:sldId id="290" r:id="rId6"/>
    <p:sldId id="291" r:id="rId7"/>
    <p:sldId id="2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3D9D5-90F1-1F38-6875-6C98C55E3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2C5FAC-76DD-099F-6D0F-A3B9B2D69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D7254-2BE8-2AC4-9329-14C67EF6C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490A4-A3D4-9D87-A5BF-A75D3008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D0FF-114D-8E28-56C6-C156331D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7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F0A4-B841-42F0-6491-35C9D2DB7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11BD-3D4A-3169-1427-46DEC68D9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DAC73-F91C-819E-849B-87B9B8FB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88D71-F3FD-95B6-38AD-45E15E5E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2C71B-950F-2498-9991-5DBA6E02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1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1305FB-E1DB-9596-5080-AF351DF00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B7AD4-1FA6-430C-4733-C8CDFB45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A0D46-0215-92C4-93C0-4D516A778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696D2-F6F2-2468-1D0B-6BA0FF62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7ECBF-D037-48E2-D48D-03A73D9FC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E7918-4242-22A5-0459-60CD540B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01BA-1AED-F14D-C074-C03A508C9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4E69-DCA6-34A5-BE82-9CB5D222E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F3153-DD52-4653-7F27-E43124B0B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F6DF7-F7F8-5E0A-5A06-DD218C9B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0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B45-7DB2-AC54-0DB7-446F4B97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3C4C6-97E6-6AA7-A081-D02677900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FB7B5-0959-775D-104E-9494DEE6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36B32-BA2E-CCDB-8CF4-242D7DCE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9A66B-8ADC-E0EB-B1BD-0BB77269B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3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1AC81-02AF-770D-2BCD-35BC94B5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14483-5F03-DFB2-29A7-2E36F8F83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238BA-2188-EBC4-3FD9-C9932373E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DE7C6-A6A7-ACFE-D0AB-C49229951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78035-87BF-BAA6-4056-314DF5206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05C72-01AE-E2B4-2856-F639A9CB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E096-C266-266D-E188-1AF2089F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87FB2-C241-1841-0FB5-F9CCA36AB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B3E9F4-7FE0-6DDF-7C38-A02872634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F0F98-1D6C-B0FB-1DF1-E8092CBBD1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4940-C46F-8C4B-5436-E46852568D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9B7BCD-8CD2-C2C5-2B0D-4C23309D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7E896E-0622-38C2-DA28-977CEC6F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122A17-3DC9-4917-4FB2-FE0B0FF36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4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A695-4566-C540-E63F-6ED19844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1EC1C-C56F-324C-6769-7FE3262E1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7EFF5-CFB2-638D-9309-6A07DD3F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745D7E-DF02-CDBD-2641-D3AF1090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A7E4FD-0569-BD2E-830B-EC2F742E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89A90-F935-5BEA-BB25-04DAF881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A3C72-9E76-74AB-B637-6137B1AB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0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3A7CA-7C54-502D-FDE5-4FD5F8F70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32E9E-734E-FF5C-678F-5EFEA98C7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BB50A-3700-78EA-31F5-E9692EBAE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EBF8D-284C-C50C-BEB9-6B02348C4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F43AE-6354-9B49-81C9-F46B06290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04EBD-DC70-9075-3860-74FDD742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6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6658A-38AE-5845-F39E-148CE57C7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1671E5-9FD0-90C7-94F3-066A75187D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86256-877F-09A3-C79F-A996E576F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2C6E4-16D6-1ECA-9F18-CCC7D718A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2C3E0-EADE-F632-B8DF-83255296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DF026D-2F72-EEB3-99F2-0F057C48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8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79934-E317-950F-6B81-3B16ECEA5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9A7F8-855D-49F4-B7B7-268ED06B6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B71F5-7F69-963E-1F2B-31F264D025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87D88-CE79-BD4A-8D6D-3F41A7D7F85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F0AB9-8C52-03CD-AC35-A64E6AA58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CDC64-3DB8-AC25-E339-620BB2386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E1771-5BE4-DC40-AEF3-5C4D1AAF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3289-DF0B-E44E-AC26-BD6648118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ASTR 535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8B35F-ECCA-A24A-B994-FA3C37479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Observational Techniques</a:t>
            </a:r>
          </a:p>
          <a:p>
            <a:r>
              <a:rPr lang="en-US" dirty="0"/>
              <a:t>Fall 2023</a:t>
            </a:r>
          </a:p>
          <a:p>
            <a:r>
              <a:rPr lang="en-US" dirty="0"/>
              <a:t>Sky / Earth’s atmosphere</a:t>
            </a:r>
          </a:p>
        </p:txBody>
      </p:sp>
    </p:spTree>
    <p:extLst>
      <p:ext uri="{BB962C8B-B14F-4D97-AF65-F5344CB8AC3E}">
        <p14:creationId xmlns:p14="http://schemas.microsoft.com/office/powerpoint/2010/main" val="289751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793B-2095-FD45-A674-3B9FAE03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9/28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FE66-2FA3-FE45-BECE-88CB9A126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TMO Status</a:t>
            </a:r>
          </a:p>
          <a:p>
            <a:r>
              <a:rPr lang="en-US" dirty="0"/>
              <a:t>Questions</a:t>
            </a:r>
          </a:p>
          <a:p>
            <a:r>
              <a:rPr lang="en-US" dirty="0"/>
              <a:t>Effects of the Earth’s atmosphere</a:t>
            </a:r>
          </a:p>
          <a:p>
            <a:r>
              <a:rPr lang="en-US" dirty="0"/>
              <a:t>Atmospheric (and other “background”) emission</a:t>
            </a:r>
          </a:p>
          <a:p>
            <a:endParaRPr lang="en-US" dirty="0"/>
          </a:p>
          <a:p>
            <a:r>
              <a:rPr lang="en-US" dirty="0"/>
              <a:t>Sky model calculator </a:t>
            </a:r>
          </a:p>
          <a:p>
            <a:r>
              <a:rPr lang="en-US" dirty="0"/>
              <a:t>Exposure time calculator</a:t>
            </a:r>
          </a:p>
          <a:p>
            <a:r>
              <a:rPr lang="en-US" dirty="0"/>
              <a:t>Image inspection II </a:t>
            </a:r>
          </a:p>
          <a:p>
            <a:pPr lvl="1"/>
            <a:r>
              <a:rPr lang="en-US" dirty="0"/>
              <a:t>Light transfer curve</a:t>
            </a:r>
          </a:p>
        </p:txBody>
      </p:sp>
    </p:spTree>
    <p:extLst>
      <p:ext uri="{BB962C8B-B14F-4D97-AF65-F5344CB8AC3E}">
        <p14:creationId xmlns:p14="http://schemas.microsoft.com/office/powerpoint/2010/main" val="388092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F9D9F-1BFF-6FD7-E5A7-D4D09A090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91902-A7DE-B016-B84D-DF958127B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Canvas : sky emission and exposure time calculator</a:t>
            </a:r>
          </a:p>
          <a:p>
            <a:r>
              <a:rPr lang="en-US" dirty="0"/>
              <a:t>Canvas : image inspection II</a:t>
            </a:r>
          </a:p>
        </p:txBody>
      </p:sp>
    </p:spTree>
    <p:extLst>
      <p:ext uri="{BB962C8B-B14F-4D97-AF65-F5344CB8AC3E}">
        <p14:creationId xmlns:p14="http://schemas.microsoft.com/office/powerpoint/2010/main" val="31056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793B-2095-FD45-A674-3B9FAE03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10/3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FE66-2FA3-FE45-BECE-88CB9A126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Questions</a:t>
            </a:r>
          </a:p>
          <a:p>
            <a:endParaRPr lang="en-US" dirty="0"/>
          </a:p>
          <a:p>
            <a:r>
              <a:rPr lang="en-US" dirty="0"/>
              <a:t>TMO observing feedback?</a:t>
            </a:r>
          </a:p>
          <a:p>
            <a:r>
              <a:rPr lang="en-US" dirty="0"/>
              <a:t>APO trip /housing and plans</a:t>
            </a:r>
          </a:p>
          <a:p>
            <a:r>
              <a:rPr lang="en-US" dirty="0"/>
              <a:t>Midterm: Thursday 10/12, paper module summaries only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Atmospheric absorption/scattering</a:t>
            </a:r>
          </a:p>
          <a:p>
            <a:r>
              <a:rPr lang="en-US" dirty="0"/>
              <a:t>Atmospheric refraction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9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793B-2095-FD45-A674-3B9FAE03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10/5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FE66-2FA3-FE45-BECE-88CB9A126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Questions</a:t>
            </a:r>
          </a:p>
          <a:p>
            <a:endParaRPr lang="en-US" dirty="0"/>
          </a:p>
          <a:p>
            <a:r>
              <a:rPr lang="en-US" dirty="0"/>
              <a:t>TMO observing feedback?</a:t>
            </a:r>
          </a:p>
          <a:p>
            <a:r>
              <a:rPr lang="en-US" dirty="0"/>
              <a:t>APO trip /housing and plans</a:t>
            </a:r>
          </a:p>
          <a:p>
            <a:r>
              <a:rPr lang="en-US" dirty="0"/>
              <a:t>Midterm: Thursday 10/12, paper module summaries only + calculators (no phones or computers?)</a:t>
            </a:r>
          </a:p>
          <a:p>
            <a:endParaRPr lang="en-US" dirty="0"/>
          </a:p>
          <a:p>
            <a:r>
              <a:rPr lang="en-US" dirty="0"/>
              <a:t>Image inspection and analysis software</a:t>
            </a:r>
          </a:p>
          <a:p>
            <a:r>
              <a:rPr lang="en-US" dirty="0"/>
              <a:t>APO observing software (TUI)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Differential refraction</a:t>
            </a:r>
          </a:p>
          <a:p>
            <a:r>
              <a:rPr lang="en-US" dirty="0"/>
              <a:t>Atmospheric seeing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5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793B-2095-FD45-A674-3B9FAE032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10/10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7FE66-2FA3-FE45-BECE-88CB9A126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Midterm review questions</a:t>
            </a:r>
          </a:p>
          <a:p>
            <a:endParaRPr lang="en-US" dirty="0"/>
          </a:p>
          <a:p>
            <a:r>
              <a:rPr lang="en-US" dirty="0"/>
              <a:t>Midterm: Thursday 10/12, paper module summaries only + calculators (no phones or computers)</a:t>
            </a:r>
          </a:p>
          <a:p>
            <a:endParaRPr lang="en-US" dirty="0"/>
          </a:p>
          <a:p>
            <a:r>
              <a:rPr lang="en-US" dirty="0"/>
              <a:t>APO planning</a:t>
            </a:r>
          </a:p>
          <a:p>
            <a:endParaRPr lang="en-US" dirty="0"/>
          </a:p>
          <a:p>
            <a:r>
              <a:rPr lang="en-US" dirty="0"/>
              <a:t>TMO data analysis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3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7ABF16-C5DF-8504-C1E0-C82D329D489D}"/>
              </a:ext>
            </a:extLst>
          </p:cNvPr>
          <p:cNvSpPr txBox="1"/>
          <p:nvPr/>
        </p:nvSpPr>
        <p:spPr>
          <a:xfrm>
            <a:off x="580767" y="3892378"/>
            <a:ext cx="8192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Once you have the extinction, transformation, and </a:t>
            </a:r>
            <a:r>
              <a:rPr lang="en-US" dirty="0" err="1"/>
              <a:t>zeropoint</a:t>
            </a:r>
            <a:endParaRPr lang="en-US" dirty="0"/>
          </a:p>
        </p:txBody>
      </p:sp>
      <p:pic>
        <p:nvPicPr>
          <p:cNvPr id="12" name="Picture 11" descr="A math equations on a white background&#10;&#10;Description automatically generated">
            <a:extLst>
              <a:ext uri="{FF2B5EF4-FFF2-40B4-BE49-F238E27FC236}">
                <a16:creationId xmlns:a16="http://schemas.microsoft.com/office/drawing/2014/main" id="{18F5CE9B-0416-EB2C-FF15-2F13F135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55" y="4261710"/>
            <a:ext cx="9756253" cy="2486701"/>
          </a:xfrm>
          <a:prstGeom prst="rect">
            <a:avLst/>
          </a:prstGeom>
        </p:spPr>
      </p:pic>
      <p:pic>
        <p:nvPicPr>
          <p:cNvPr id="14" name="Picture 13" descr="A math equations and formulas on a white background&#10;&#10;Description automatically generated">
            <a:extLst>
              <a:ext uri="{FF2B5EF4-FFF2-40B4-BE49-F238E27FC236}">
                <a16:creationId xmlns:a16="http://schemas.microsoft.com/office/drawing/2014/main" id="{DE7DC6D8-1C02-4781-8E59-C427DE351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87" y="300068"/>
            <a:ext cx="9823621" cy="357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0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8512</TotalTime>
  <Words>163</Words>
  <Application>Microsoft Macintosh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ASTR 535</vt:lpstr>
      <vt:lpstr>Topic 9/28</vt:lpstr>
      <vt:lpstr>PowerPoint Presentation</vt:lpstr>
      <vt:lpstr>Topic 10/3</vt:lpstr>
      <vt:lpstr>Topic 10/5</vt:lpstr>
      <vt:lpstr>Topic 10/10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 535</dc:title>
  <dc:creator>Jon Holtzman</dc:creator>
  <cp:lastModifiedBy>Jon Holtzman</cp:lastModifiedBy>
  <cp:revision>4</cp:revision>
  <dcterms:created xsi:type="dcterms:W3CDTF">2023-10-04T16:30:12Z</dcterms:created>
  <dcterms:modified xsi:type="dcterms:W3CDTF">2023-10-10T14:43:08Z</dcterms:modified>
</cp:coreProperties>
</file>