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1" r:id="rId4"/>
    <p:sldId id="258" r:id="rId5"/>
    <p:sldId id="265" r:id="rId6"/>
    <p:sldId id="263" r:id="rId7"/>
    <p:sldId id="264" r:id="rId8"/>
    <p:sldId id="262" r:id="rId9"/>
    <p:sldId id="268" r:id="rId10"/>
    <p:sldId id="269" r:id="rId11"/>
    <p:sldId id="267" r:id="rId12"/>
    <p:sldId id="266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7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09BC4-A539-6A4E-91A0-1B8A7FECF04D}" type="datetimeFigureOut">
              <a:rPr lang="en-US" smtClean="0"/>
              <a:t>2/9/17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93E71-03B1-9A4B-86AC-7E2F05ADA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0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Ring systems</a:t>
            </a:r>
            <a:r>
              <a:rPr lang="en-US" baseline="0" dirty="0" smtClean="0"/>
              <a:t> in our Solar System</a:t>
            </a:r>
          </a:p>
          <a:p>
            <a:endParaRPr lang="en-US" baseline="0" dirty="0" smtClean="0"/>
          </a:p>
          <a:p>
            <a:r>
              <a:rPr lang="en-US" baseline="0" dirty="0" smtClean="0"/>
              <a:t>Jupiter rings at 2 microns (reflected sunlight). Image heavily enhanced.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93E71-03B1-9A4B-86AC-7E2F05ADA1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64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FYI.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green dots in that picture</a:t>
            </a:r>
          </a:p>
          <a:p>
            <a:r>
              <a:rPr lang="en-US" baseline="0" dirty="0" smtClean="0"/>
              <a:t>Minor planets with </a:t>
            </a:r>
            <a:r>
              <a:rPr lang="en-US" baseline="0" dirty="0" err="1" smtClean="0"/>
              <a:t>semimajor</a:t>
            </a:r>
            <a:r>
              <a:rPr lang="en-US" baseline="0" dirty="0" smtClean="0"/>
              <a:t> axes between those of the giant planets. Possess qualities of both asteroids and comets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93E71-03B1-9A4B-86AC-7E2F05ADA1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91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Chariklo</a:t>
            </a:r>
            <a:r>
              <a:rPr lang="en-US" baseline="0" dirty="0" smtClean="0"/>
              <a:t>, the biggest known centaur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93E71-03B1-9A4B-86AC-7E2F05ADA1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93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Chariklo</a:t>
            </a:r>
            <a:r>
              <a:rPr lang="en-US" dirty="0" smtClean="0"/>
              <a:t>:</a:t>
            </a:r>
          </a:p>
          <a:p>
            <a:r>
              <a:rPr lang="en-US" dirty="0" smtClean="0"/>
              <a:t>Radius</a:t>
            </a:r>
            <a:r>
              <a:rPr lang="en-US" baseline="0" dirty="0" smtClean="0"/>
              <a:t> of ~124 km, </a:t>
            </a:r>
            <a:r>
              <a:rPr lang="en-US" baseline="0" dirty="0" err="1" smtClean="0"/>
              <a:t>semimajor</a:t>
            </a:r>
            <a:r>
              <a:rPr lang="en-US" baseline="0" dirty="0" smtClean="0"/>
              <a:t> axis ~ 15.8 AU</a:t>
            </a:r>
          </a:p>
          <a:p>
            <a:r>
              <a:rPr lang="en-US" baseline="0" dirty="0" smtClean="0"/>
              <a:t>Could have been a TNO that got pulled out of that orbit by Uranus.</a:t>
            </a:r>
          </a:p>
          <a:p>
            <a:r>
              <a:rPr lang="en-US" baseline="0" dirty="0" smtClean="0"/>
              <a:t>Geometric albedo of 0.035 (It’s really dark).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93E71-03B1-9A4B-86AC-7E2F05ADA1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49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Occulation</a:t>
            </a:r>
            <a:r>
              <a:rPr lang="en-US" dirty="0" smtClean="0"/>
              <a:t> happened over South America. Recorded</a:t>
            </a:r>
            <a:r>
              <a:rPr lang="en-US" baseline="0" dirty="0" smtClean="0"/>
              <a:t> by lots of telescopes, and a lot of them saw little events that indicated rings. </a:t>
            </a:r>
          </a:p>
          <a:p>
            <a:r>
              <a:rPr lang="en-US" baseline="0" dirty="0" smtClean="0"/>
              <a:t>Secondary events could have been </a:t>
            </a:r>
            <a:r>
              <a:rPr lang="en-US" baseline="0" dirty="0" err="1" smtClean="0"/>
              <a:t>cometary</a:t>
            </a:r>
            <a:r>
              <a:rPr lang="en-US" baseline="0" dirty="0" smtClean="0"/>
              <a:t> jets or some kind of outgassing, but since they were all so consistent it makes that very unlikely.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93E71-03B1-9A4B-86AC-7E2F05ADA1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89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Zoom-in of ring secondary</a:t>
            </a:r>
            <a:r>
              <a:rPr lang="en-US" baseline="0" dirty="0" smtClean="0"/>
              <a:t>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93E71-03B1-9A4B-86AC-7E2F05ADA1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79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the secondary events can be explained by two narrow</a:t>
            </a:r>
            <a:r>
              <a:rPr lang="en-US" baseline="0" dirty="0" smtClean="0"/>
              <a:t> and azimuthally homogenous rings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93E71-03B1-9A4B-86AC-7E2F05ADA1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01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 this paper</a:t>
            </a:r>
            <a:r>
              <a:rPr lang="en-US" baseline="0" dirty="0" smtClean="0"/>
              <a:t> came </a:t>
            </a:r>
            <a:r>
              <a:rPr lang="en-US" baseline="0" smtClean="0"/>
              <a:t>out: </a:t>
            </a:r>
            <a:r>
              <a:rPr lang="en-US" smtClean="0"/>
              <a:t>Another </a:t>
            </a:r>
            <a:r>
              <a:rPr lang="en-US" dirty="0" smtClean="0"/>
              <a:t>Centaur with rings,</a:t>
            </a:r>
            <a:r>
              <a:rPr lang="en-US" baseline="0" dirty="0" smtClean="0"/>
              <a:t> maybe. But not as confident as </a:t>
            </a:r>
            <a:r>
              <a:rPr lang="en-US" baseline="0" dirty="0" err="1" smtClean="0"/>
              <a:t>Chariklo</a:t>
            </a:r>
            <a:r>
              <a:rPr lang="en-US" baseline="0" dirty="0" smtClean="0"/>
              <a:t>. If it does, it says that Centaurs are actually a pretty active group of objects.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93E71-03B1-9A4B-86AC-7E2F05ADA1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74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tist’s_impression_of_the_rings_around_Charikl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4" y="70555"/>
            <a:ext cx="9031111" cy="6716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89" y="705203"/>
            <a:ext cx="8805333" cy="1470025"/>
          </a:xfrm>
        </p:spPr>
        <p:txBody>
          <a:bodyPr>
            <a:normAutofit/>
          </a:bodyPr>
          <a:lstStyle/>
          <a:p>
            <a:r>
              <a:rPr lang="en-US" dirty="0"/>
              <a:t>A ring system detected around the Centaur </a:t>
            </a:r>
            <a:r>
              <a:rPr lang="en-US" dirty="0" smtClean="0"/>
              <a:t>(</a:t>
            </a:r>
            <a:r>
              <a:rPr lang="en-US" dirty="0"/>
              <a:t>10199) </a:t>
            </a:r>
            <a:r>
              <a:rPr lang="en-US" dirty="0" err="1"/>
              <a:t>Chariklo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600" y="3106561"/>
            <a:ext cx="6400800" cy="1752600"/>
          </a:xfrm>
        </p:spPr>
        <p:txBody>
          <a:bodyPr/>
          <a:lstStyle/>
          <a:p>
            <a:r>
              <a:rPr lang="en-US" dirty="0" smtClean="0"/>
              <a:t>Emma Dahl</a:t>
            </a:r>
          </a:p>
          <a:p>
            <a:r>
              <a:rPr lang="en-US" dirty="0" smtClean="0"/>
              <a:t>Seminar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262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2-09 at 4.37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765" y="0"/>
            <a:ext cx="52957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93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ture13155-f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55" y="579261"/>
            <a:ext cx="7620000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79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hiron_in_Celest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8748"/>
            <a:ext cx="9144000" cy="458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8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Take-away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Rings are a great </a:t>
            </a:r>
            <a:r>
              <a:rPr lang="en-US" dirty="0" err="1" smtClean="0"/>
              <a:t>testbed</a:t>
            </a:r>
            <a:r>
              <a:rPr lang="en-US" dirty="0" smtClean="0"/>
              <a:t> for a planetary system. They tell us how active the parent body is, what’s happened to it recently or long ago.</a:t>
            </a:r>
          </a:p>
          <a:p>
            <a:r>
              <a:rPr lang="en-US" dirty="0" err="1" smtClean="0"/>
              <a:t>Chariklo</a:t>
            </a:r>
            <a:r>
              <a:rPr lang="en-US" dirty="0" smtClean="0"/>
              <a:t> is one of 5 (maybe 6?) known objects with a ring system</a:t>
            </a:r>
          </a:p>
          <a:p>
            <a:r>
              <a:rPr lang="en-US" dirty="0" smtClean="0"/>
              <a:t>Implications for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604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turn_during_Equinox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674" y="282222"/>
            <a:ext cx="5655325" cy="2737555"/>
          </a:xfrm>
          <a:prstGeom prst="rect">
            <a:avLst/>
          </a:prstGeom>
        </p:spPr>
      </p:pic>
      <p:pic>
        <p:nvPicPr>
          <p:cNvPr id="5" name="Picture 4" descr="ring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776" y="234667"/>
            <a:ext cx="4476229" cy="2770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4668" y="3005666"/>
            <a:ext cx="1480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Mike Brown, Caltech</a:t>
            </a:r>
            <a:endParaRPr lang="en-US" sz="1200" dirty="0"/>
          </a:p>
        </p:txBody>
      </p:sp>
      <p:pic>
        <p:nvPicPr>
          <p:cNvPr id="7" name="Picture 6" descr="Neptune_Rings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084" y="3104443"/>
            <a:ext cx="3154693" cy="3871668"/>
          </a:xfrm>
          <a:prstGeom prst="rect">
            <a:avLst/>
          </a:prstGeom>
        </p:spPr>
      </p:pic>
      <p:pic>
        <p:nvPicPr>
          <p:cNvPr id="9" name="Picture 8" descr="uranus_hst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1442"/>
            <a:ext cx="5031509" cy="35842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86556" y="6581001"/>
            <a:ext cx="2621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Erich </a:t>
            </a:r>
            <a:r>
              <a:rPr lang="en-US" sz="1200" dirty="0" err="1" smtClean="0"/>
              <a:t>Karkoschka</a:t>
            </a:r>
            <a:r>
              <a:rPr lang="en-US" sz="1200" dirty="0" smtClean="0"/>
              <a:t>, University of Arizona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52572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315_IMG0023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9107"/>
            <a:ext cx="9144000" cy="45091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methods</a:t>
            </a:r>
            <a:endParaRPr lang="en-US" dirty="0"/>
          </a:p>
        </p:txBody>
      </p:sp>
      <p:pic>
        <p:nvPicPr>
          <p:cNvPr id="4" name="Picture 3" descr="KOI13occlc_kepl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165" y="1357426"/>
            <a:ext cx="3732635" cy="291261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0084"/>
            <a:ext cx="8229600" cy="4525963"/>
          </a:xfrm>
        </p:spPr>
        <p:txBody>
          <a:bodyPr/>
          <a:lstStyle/>
          <a:p>
            <a:r>
              <a:rPr lang="en-US" dirty="0" smtClean="0"/>
              <a:t>IR imaging</a:t>
            </a:r>
          </a:p>
          <a:p>
            <a:r>
              <a:rPr lang="en-US" dirty="0" smtClean="0"/>
              <a:t>Occultations</a:t>
            </a:r>
          </a:p>
          <a:p>
            <a:r>
              <a:rPr lang="en-US" dirty="0" smtClean="0"/>
              <a:t>Imaging from different</a:t>
            </a:r>
          </a:p>
          <a:p>
            <a:r>
              <a:rPr lang="en-US" dirty="0" smtClean="0"/>
              <a:t> viewing geometries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613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0474"/>
            <a:ext cx="8229600" cy="1143000"/>
          </a:xfrm>
        </p:spPr>
        <p:txBody>
          <a:bodyPr/>
          <a:lstStyle/>
          <a:p>
            <a:r>
              <a:rPr lang="en-US" dirty="0" smtClean="0"/>
              <a:t>Ring Formation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541" y="2316232"/>
            <a:ext cx="5491239" cy="41184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97781" y="6398375"/>
            <a:ext cx="2803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University of North Carolina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2889" y="1140606"/>
            <a:ext cx="8229600" cy="5003799"/>
          </a:xfrm>
        </p:spPr>
        <p:txBody>
          <a:bodyPr>
            <a:normAutofit/>
          </a:bodyPr>
          <a:lstStyle/>
          <a:p>
            <a:r>
              <a:rPr lang="en-US" dirty="0" smtClean="0"/>
              <a:t>Particles </a:t>
            </a:r>
            <a:r>
              <a:rPr lang="en-US" dirty="0" smtClean="0"/>
              <a:t>collide randomly, dissipate energy but conserve </a:t>
            </a:r>
            <a:r>
              <a:rPr lang="en-US" dirty="0" smtClean="0"/>
              <a:t>angular momentum</a:t>
            </a:r>
            <a:endParaRPr lang="en-US" dirty="0" smtClean="0"/>
          </a:p>
          <a:p>
            <a:r>
              <a:rPr lang="en-US" dirty="0" smtClean="0"/>
              <a:t>Particles even-</a:t>
            </a:r>
            <a:br>
              <a:rPr lang="en-US" dirty="0" smtClean="0"/>
            </a:br>
            <a:r>
              <a:rPr lang="en-US" dirty="0" err="1" smtClean="0"/>
              <a:t>tually</a:t>
            </a:r>
            <a:r>
              <a:rPr lang="en-US" dirty="0" smtClean="0"/>
              <a:t> settle into </a:t>
            </a:r>
            <a:br>
              <a:rPr lang="en-US" dirty="0" smtClean="0"/>
            </a:br>
            <a:r>
              <a:rPr lang="en-US" dirty="0" smtClean="0"/>
              <a:t>lowest energy </a:t>
            </a:r>
            <a:br>
              <a:rPr lang="en-US" dirty="0" smtClean="0"/>
            </a:br>
            <a:r>
              <a:rPr lang="en-US" dirty="0" smtClean="0"/>
              <a:t>state (a disc)</a:t>
            </a:r>
          </a:p>
        </p:txBody>
      </p:sp>
    </p:spTree>
    <p:extLst>
      <p:ext uri="{BB962C8B-B14F-4D97-AF65-F5344CB8AC3E}">
        <p14:creationId xmlns:p14="http://schemas.microsoft.com/office/powerpoint/2010/main" val="4141711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rings tell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bed for planetary system dynamics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482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2250"/>
            <a:ext cx="8229600" cy="1143000"/>
          </a:xfrm>
        </p:spPr>
        <p:txBody>
          <a:bodyPr/>
          <a:lstStyle/>
          <a:p>
            <a:r>
              <a:rPr lang="en-US" dirty="0" smtClean="0"/>
              <a:t>Centaurs</a:t>
            </a:r>
            <a:endParaRPr lang="en-US" dirty="0"/>
          </a:p>
        </p:txBody>
      </p:sp>
      <p:pic>
        <p:nvPicPr>
          <p:cNvPr id="4" name="Picture 3" descr="Kuiper_belt_plot_objects_of_outer_solar_syste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888" y="1001888"/>
            <a:ext cx="5856112" cy="585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07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00px-TheKuiperBelt_42AU_Centaurs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3" y="620888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40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steroid-chariklo-ring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334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90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2-09 at 4.26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175"/>
            <a:ext cx="9144000" cy="604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66284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1526</TotalTime>
  <Words>329</Words>
  <Application>Microsoft Macintosh PowerPoint</Application>
  <PresentationFormat>On-screen Show (4:3)</PresentationFormat>
  <Paragraphs>46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 Black </vt:lpstr>
      <vt:lpstr>A ring system detected around the Centaur (10199) Chariklo </vt:lpstr>
      <vt:lpstr>PowerPoint Presentation</vt:lpstr>
      <vt:lpstr>Detection methods</vt:lpstr>
      <vt:lpstr>Ring Formation</vt:lpstr>
      <vt:lpstr>What do rings tell us?</vt:lpstr>
      <vt:lpstr>Centaurs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Chiron</vt:lpstr>
      <vt:lpstr>Take-away Points</vt:lpstr>
    </vt:vector>
  </TitlesOfParts>
  <Company>Whitman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ring system detected around the Centaur (10199) Chariklo </dc:title>
  <dc:creator>Emma Dahl</dc:creator>
  <cp:lastModifiedBy>Emma Dahl</cp:lastModifiedBy>
  <cp:revision>12</cp:revision>
  <dcterms:created xsi:type="dcterms:W3CDTF">2017-02-04T00:23:06Z</dcterms:created>
  <dcterms:modified xsi:type="dcterms:W3CDTF">2017-02-10T00:05:27Z</dcterms:modified>
</cp:coreProperties>
</file>